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0" r:id="rId11"/>
    <p:sldId id="658" r:id="rId12"/>
    <p:sldId id="678" r:id="rId13"/>
    <p:sldId id="550" r:id="rId14"/>
    <p:sldId id="680" r:id="rId15"/>
    <p:sldId id="681" r:id="rId16"/>
    <p:sldId id="673" r:id="rId17"/>
    <p:sldId id="682" r:id="rId18"/>
    <p:sldId id="641" r:id="rId19"/>
    <p:sldId id="683" r:id="rId20"/>
    <p:sldId id="685" r:id="rId21"/>
    <p:sldId id="686" r:id="rId22"/>
    <p:sldId id="693" r:id="rId23"/>
    <p:sldId id="694" r:id="rId24"/>
    <p:sldId id="679" r:id="rId25"/>
    <p:sldId id="695" r:id="rId26"/>
    <p:sldId id="672" r:id="rId27"/>
    <p:sldId id="529" r:id="rId28"/>
    <p:sldId id="687" r:id="rId29"/>
    <p:sldId id="476" r:id="rId30"/>
    <p:sldId id="492" r:id="rId31"/>
    <p:sldId id="675" r:id="rId32"/>
    <p:sldId id="607" r:id="rId33"/>
    <p:sldId id="616" r:id="rId34"/>
    <p:sldId id="608" r:id="rId35"/>
    <p:sldId id="609" r:id="rId36"/>
    <p:sldId id="610" r:id="rId37"/>
    <p:sldId id="611" r:id="rId38"/>
    <p:sldId id="597" r:id="rId39"/>
    <p:sldId id="657" r:id="rId40"/>
    <p:sldId id="676" r:id="rId41"/>
    <p:sldId id="677" r:id="rId42"/>
    <p:sldId id="636" r:id="rId43"/>
    <p:sldId id="627" r:id="rId44"/>
    <p:sldId id="688" r:id="rId45"/>
    <p:sldId id="690" r:id="rId46"/>
    <p:sldId id="689" r:id="rId47"/>
    <p:sldId id="691" r:id="rId48"/>
    <p:sldId id="69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6923" autoAdjust="0"/>
  </p:normalViewPr>
  <p:slideViewPr>
    <p:cSldViewPr snapToGrid="0" showGuides="1">
      <p:cViewPr>
        <p:scale>
          <a:sx n="131" d="100"/>
          <a:sy n="131" d="100"/>
        </p:scale>
        <p:origin x="180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P576-1 - ITN ATAC study - Better defining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</a:rPr>
              <a:t>T</a:t>
            </a:r>
            <a:r>
              <a:rPr lang="en-US" sz="1200" b="0" i="0" u="none" strike="noStrike" baseline="-25000" dirty="0" err="1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1-2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this kind of like </a:t>
            </a:r>
            <a:r>
              <a:rPr lang="en-US" dirty="0" err="1"/>
              <a:t>pseudobulking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8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 similar to Erin’s analyses but some caveats (TCF7 up in PD-1+ vs. CD57+ strongest consistent hit)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7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15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This green is non-exhausted CD127+</a:t>
            </a:r>
          </a:p>
          <a:p>
            <a:endParaRPr lang="en-US" b="0" dirty="0"/>
          </a:p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1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2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 are heterogeneous, with some TEX associating with better or worse outcome in cancer/chronic infection! So not always positive correlation b/w </a:t>
            </a:r>
            <a:r>
              <a:rPr lang="en-US" dirty="0" err="1"/>
              <a:t>Tex</a:t>
            </a:r>
            <a:r>
              <a:rPr lang="en-US" dirty="0"/>
              <a:t> and intensity of autoimmunity?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TIGIT+KLRG1+ only partially exhausted, </a:t>
            </a:r>
            <a:r>
              <a:rPr lang="en-US" sz="1200" b="0" i="0" u="none" strike="noStrike" dirty="0" err="1">
                <a:effectLst/>
                <a:latin typeface="Cambria" panose="02040503050406030204" pitchFamily="18" charset="0"/>
              </a:rPr>
              <a:t>ie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 there are more exhaustion markers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Hypothesis: beneficial teplizumab response mediated by expansion of specific populations of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,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heterogeneity may relate to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prognosis, CD57+ and PD-1+ are beneficial I think (not sure where evidence is…) so blocking IL7R having protection maybe argues against CD127+ being precursor?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10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 &amp; study groups)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7DF9-F6FF-6E72-98AE-A5937769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9" y="0"/>
            <a:ext cx="69703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FCA52-F92E-DBAE-F799-D3C369706A42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4F01C-8EDE-A0BE-96C9-4F56286D8D69}"/>
              </a:ext>
            </a:extLst>
          </p:cNvPr>
          <p:cNvSpPr txBox="1"/>
          <p:nvPr/>
        </p:nvSpPr>
        <p:spPr>
          <a:xfrm>
            <a:off x="-36086" y="5848415"/>
            <a:ext cx="598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need to run these by an immunologist, like KLRF1…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B4374-89F9-B047-3E99-92C57EAE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61" y="0"/>
            <a:ext cx="68372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AAA80-4580-99FD-62CD-8085236E2DB4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4790-8214-DC20-EB54-B4B7915B21A1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291E-7C53-E8D4-6187-C8826378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7" y="-1"/>
            <a:ext cx="6874933" cy="685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88FE3-CA45-4577-44B2-FBBBA818CE40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closest genes with each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222EC-536B-9044-7707-49DD6890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211"/>
            <a:ext cx="4063696" cy="406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3F8B-C1B7-2036-A29B-B9CEB7EB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49" y="2116210"/>
            <a:ext cx="4063697" cy="406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510A-A18F-2533-CDD7-68CCA120A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51" y="2116209"/>
            <a:ext cx="4063698" cy="40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665907" y="5380672"/>
            <a:ext cx="30656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5,000</a:t>
            </a:r>
          </a:p>
          <a:p>
            <a:r>
              <a:rPr lang="en-US" dirty="0"/>
              <a:t>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DP populations have more than expected triple overlap and unique sets of up peaks’ genes vs. DN, less than expected double overlaps, perhaps related to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heterogeneity</a:t>
            </a:r>
            <a:endParaRPr lang="en-US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KIR2DL3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331412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KIRs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983125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25636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Mean coverage plots</a:t>
            </a:r>
            <a:endParaRPr lang="en-US" baseline="30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C2D37C-1771-28E4-4FFB-6DDC3C86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96087"/>
            <a:ext cx="6324600" cy="3975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05E10E-F847-D3E5-029C-FB901B90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40" y="2176729"/>
            <a:ext cx="6589644" cy="4189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F99A39-2D50-1E96-B9B8-95EC8965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565" y="2838245"/>
            <a:ext cx="6384093" cy="4359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8B62F4-54C4-DDD5-25BB-619DB5711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097" y="2214631"/>
            <a:ext cx="6724561" cy="4568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2A861-BBC0-5987-37B2-2480AB82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501" y="3236514"/>
            <a:ext cx="5828489" cy="35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Homer analyses</a:t>
            </a:r>
            <a:endParaRPr lang="en-US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CD880-690A-5C61-BC54-D173978D702D}"/>
              </a:ext>
            </a:extLst>
          </p:cNvPr>
          <p:cNvSpPr txBox="1"/>
          <p:nvPr/>
        </p:nvSpPr>
        <p:spPr>
          <a:xfrm>
            <a:off x="3049675" y="2831348"/>
            <a:ext cx="6099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DP vs. DP TFs?</a:t>
            </a:r>
          </a:p>
          <a:p>
            <a:r>
              <a:rPr lang="en-US" dirty="0"/>
              <a:t>Sharing of DPs vs. DN ~done just add expected vs. observed sims</a:t>
            </a:r>
          </a:p>
        </p:txBody>
      </p:sp>
    </p:spTree>
    <p:extLst>
      <p:ext uri="{BB962C8B-B14F-4D97-AF65-F5344CB8AC3E}">
        <p14:creationId xmlns:p14="http://schemas.microsoft.com/office/powerpoint/2010/main" val="388341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Data I have but am not sure if/how to include…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PPIs: have a few in backup slides but not sure if worth including… DP vs. DN I think current VPs are sufficient, DP vs. DP maybe it’s interesting but not sure of any interpretations</a:t>
            </a:r>
          </a:p>
          <a:p>
            <a:r>
              <a:rPr lang="en-US" dirty="0"/>
              <a:t>KEGG enrichment: computationally not sure why I only get activated vs. down as well, also not really sure how helpful these are…</a:t>
            </a:r>
          </a:p>
        </p:txBody>
      </p:sp>
    </p:spTree>
    <p:extLst>
      <p:ext uri="{BB962C8B-B14F-4D97-AF65-F5344CB8AC3E}">
        <p14:creationId xmlns:p14="http://schemas.microsoft.com/office/powerpoint/2010/main" val="70002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Analysis that would be great to do if possible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Heatmap of genes/promoters’ accessibilities by cell pop</a:t>
            </a:r>
          </a:p>
          <a:p>
            <a:r>
              <a:rPr lang="en-US" dirty="0"/>
              <a:t>Promoter code ready (Stephan heatmap code right after VPs), just need to update for genes</a:t>
            </a:r>
          </a:p>
          <a:p>
            <a:r>
              <a:rPr lang="en-US" dirty="0"/>
              <a:t>Then run on posit grouped design to be able to get across all cell pops</a:t>
            </a:r>
          </a:p>
        </p:txBody>
      </p:sp>
    </p:spTree>
    <p:extLst>
      <p:ext uri="{BB962C8B-B14F-4D97-AF65-F5344CB8AC3E}">
        <p14:creationId xmlns:p14="http://schemas.microsoft.com/office/powerpoint/2010/main" val="3100305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dirty="0"/>
              <a:t>Different cell populations have different epigenetic profiles</a:t>
            </a:r>
          </a:p>
          <a:p>
            <a:r>
              <a:rPr lang="en-US" dirty="0"/>
              <a:t>Epigenetic profiles of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appear similar between this and Erin’s P452 T1DAL projects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Perhaps having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to compare to DP subpopulations would be beneficial for differentiation path model testing, not sure if we can distinguish between differentiation path models with this data…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r>
              <a:rPr lang="en-US" dirty="0"/>
              <a:t>Make heatmaps of genes’/promoters’ accessibility by cell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Compare Homer results pre/post- </a:t>
            </a:r>
            <a:r>
              <a:rPr lang="en-US" dirty="0" err="1"/>
              <a:t>downsampling</a:t>
            </a:r>
            <a:r>
              <a:rPr lang="en-US" dirty="0"/>
              <a:t> Erin’s P452 read counts to levels similar here in P576 (i.e. should we sequence P576 to a greater depth to get better powered Homer results?)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Alice Long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Josh Centore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15" y="1297257"/>
            <a:ext cx="5713208" cy="5191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7172477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19936" y="2502403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IRs (TIGIT, PD1) and specific TFs (EOMES, TOX) expressed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reads, alignment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7683"/>
            <a:ext cx="5998347" cy="375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6" y="2217683"/>
            <a:ext cx="6241921" cy="3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813C7-E527-FF5D-88B6-17EB68101314}"/>
              </a:ext>
            </a:extLst>
          </p:cNvPr>
          <p:cNvSpPr txBox="1"/>
          <p:nvPr/>
        </p:nvSpPr>
        <p:spPr>
          <a:xfrm>
            <a:off x="47171" y="1896219"/>
            <a:ext cx="27692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do I see instances</a:t>
            </a:r>
          </a:p>
          <a:p>
            <a:r>
              <a:rPr lang="en-US" b="1" dirty="0"/>
              <a:t>Of same donor</a:t>
            </a:r>
          </a:p>
          <a:p>
            <a:r>
              <a:rPr lang="en-US" b="1" dirty="0"/>
              <a:t>Being both R and NR??</a:t>
            </a:r>
          </a:p>
          <a:p>
            <a:r>
              <a:rPr lang="en-US" b="1" dirty="0"/>
              <a:t>Some kind of plotting issue</a:t>
            </a:r>
          </a:p>
          <a:p>
            <a:r>
              <a:rPr lang="en-US" b="1" dirty="0"/>
              <a:t>I believe…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endParaRPr lang="en-US" dirty="0"/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far away from genes (&gt; 5 kb) </a:t>
            </a:r>
            <a:r>
              <a:rPr lang="en-US"/>
              <a:t>and promoters (&gt; 10 kb)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 analysis not very similar between projects (methodology?)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63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1. 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</a:t>
            </a:r>
            <a:r>
              <a:rPr lang="en-US" sz="2200" dirty="0" err="1"/>
              <a:t>T</a:t>
            </a:r>
            <a:r>
              <a:rPr lang="en-US" sz="2200" baseline="-25000" dirty="0" err="1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endParaRPr lang="en-US" sz="2200" dirty="0"/>
          </a:p>
          <a:p>
            <a:r>
              <a:rPr lang="en-US" sz="2200" dirty="0"/>
              <a:t>2. How do the different cell populations’ epigenetic profiles differ?</a:t>
            </a:r>
          </a:p>
          <a:p>
            <a:endParaRPr lang="en-US" sz="2200" dirty="0"/>
          </a:p>
          <a:p>
            <a:r>
              <a:rPr lang="en-US" sz="2200" dirty="0"/>
              <a:t>3. 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09768"/>
              </p:ext>
            </p:extLst>
          </p:nvPr>
        </p:nvGraphicFramePr>
        <p:xfrm>
          <a:off x="641055" y="2996294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2996294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3756313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494800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536064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3904781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374158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4694602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3815489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62964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E6A0B-B7F0-F233-D971-5D68BCC0EF21}"/>
              </a:ext>
            </a:extLst>
          </p:cNvPr>
          <p:cNvSpPr txBox="1"/>
          <p:nvPr/>
        </p:nvSpPr>
        <p:spPr>
          <a:xfrm>
            <a:off x="8320559" y="5125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4C1F0-B71B-7067-5F47-0F6164018C05}"/>
              </a:ext>
            </a:extLst>
          </p:cNvPr>
          <p:cNvSpPr txBox="1"/>
          <p:nvPr/>
        </p:nvSpPr>
        <p:spPr>
          <a:xfrm>
            <a:off x="6183648" y="5404257"/>
            <a:ext cx="424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about </a:t>
            </a:r>
            <a:r>
              <a:rPr lang="en-US" b="1" dirty="0" err="1"/>
              <a:t>CyTOF</a:t>
            </a:r>
            <a:r>
              <a:rPr lang="en-US" b="1" dirty="0"/>
              <a:t> data when sending 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881058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22396</TotalTime>
  <Words>3896</Words>
  <Application>Microsoft Macintosh PowerPoint</Application>
  <PresentationFormat>Widescreen</PresentationFormat>
  <Paragraphs>447</Paragraphs>
  <Slides>48</Slides>
  <Notes>48</Notes>
  <HiddenSlides>4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implications for effects of blocking CD127+ lineage</vt:lpstr>
      <vt:lpstr>Study design</vt:lpstr>
      <vt:lpstr>Fragment size distributions pass QC</vt:lpstr>
      <vt:lpstr>Enrichment over the TSS passes</vt:lpstr>
      <vt:lpstr>After QC (all libraries pass)</vt:lpstr>
      <vt:lpstr>Epigenetic profiles between responders and non-responders are similar</vt:lpstr>
      <vt:lpstr>Epigenetic profiles of cell types differ</vt:lpstr>
      <vt:lpstr>Donor to donor variability is comparable with P452 T1DAL analyses</vt:lpstr>
      <vt:lpstr>Cytotoxicity and exhaustion genes more accessible in DP PD-1+ vs. DN</vt:lpstr>
      <vt:lpstr>Cytotoxicity and exhaustion genes generally more accessible in DP CD57+ vs. DN</vt:lpstr>
      <vt:lpstr>Cytotoxicity and exhaustion genes more accessible in DP CD127+ vs. DN</vt:lpstr>
      <vt:lpstr>DP populations share many up vs. DN peaks’ closest genes with each other</vt:lpstr>
      <vt:lpstr>DP populations have more than expected triple overlap and unique sets of up peaks’ genes vs. DN, less than expected double overlaps, perhaps related to Tex heterogeneity</vt:lpstr>
      <vt:lpstr>KIR2DL3 more accessible in DP CD57+ vs. DP PD-1+</vt:lpstr>
      <vt:lpstr>KIRs also more accessible in DP CD57+ vs. DP CD127+</vt:lpstr>
      <vt:lpstr>Cytotoxicity genes more accessible in DP PD-1+ vs. DP CD127+</vt:lpstr>
      <vt:lpstr>Mean coverage plots</vt:lpstr>
      <vt:lpstr>Homer analyses</vt:lpstr>
      <vt:lpstr>Data I have but am not sure if/how to include…</vt:lpstr>
      <vt:lpstr>Analysis that would be great to do if possible</vt:lpstr>
      <vt:lpstr>Conclusions</vt:lpstr>
      <vt:lpstr>Discussion</vt:lpstr>
      <vt:lpstr>Next steps</vt:lpstr>
      <vt:lpstr>Acknowledgements</vt:lpstr>
      <vt:lpstr>Extra slides</vt:lpstr>
      <vt:lpstr>DP Tex populations are heterogeneous, overlapping</vt:lpstr>
      <vt:lpstr>Few libraries have desired 50 million reads, alignment passes</vt:lpstr>
      <vt:lpstr>P452 QC comparable to that of P576-1 but does have more reads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far away from genes (&gt; 5 kb) and promoters (&gt; 10 kb)</vt:lpstr>
      <vt:lpstr>KEGG analysis not very similar between projects (methodology?)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4427</cp:revision>
  <dcterms:created xsi:type="dcterms:W3CDTF">2023-09-15T17:40:02Z</dcterms:created>
  <dcterms:modified xsi:type="dcterms:W3CDTF">2024-05-19T11:47:19Z</dcterms:modified>
</cp:coreProperties>
</file>